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5" r:id="rId2"/>
  </p:sldMasterIdLst>
  <p:notesMasterIdLst>
    <p:notesMasterId r:id="rId16"/>
  </p:notesMasterIdLst>
  <p:sldIdLst>
    <p:sldId id="2142533457" r:id="rId3"/>
    <p:sldId id="2142533448" r:id="rId4"/>
    <p:sldId id="2142533455" r:id="rId5"/>
    <p:sldId id="2142533468" r:id="rId6"/>
    <p:sldId id="2142533469" r:id="rId7"/>
    <p:sldId id="2142533470" r:id="rId8"/>
    <p:sldId id="2142533472" r:id="rId9"/>
    <p:sldId id="2142533454" r:id="rId10"/>
    <p:sldId id="2142533475" r:id="rId11"/>
    <p:sldId id="2142533478" r:id="rId12"/>
    <p:sldId id="2142533458" r:id="rId13"/>
    <p:sldId id="2142533462" r:id="rId14"/>
    <p:sldId id="214253347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FF"/>
    <a:srgbClr val="7B7FFC"/>
    <a:srgbClr val="BA8DFD"/>
    <a:srgbClr val="1550DB"/>
    <a:srgbClr val="F4FAFF"/>
    <a:srgbClr val="1164FB"/>
    <a:srgbClr val="EF7892"/>
    <a:srgbClr val="CBBFAF"/>
    <a:srgbClr val="FEF6DA"/>
    <a:srgbClr val="B7A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12"/>
    <p:restoredTop sz="94238" autoAdjust="0"/>
  </p:normalViewPr>
  <p:slideViewPr>
    <p:cSldViewPr snapToObjects="1">
      <p:cViewPr varScale="1">
        <p:scale>
          <a:sx n="72" d="100"/>
          <a:sy n="72" d="100"/>
        </p:scale>
        <p:origin x="378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AC18A-0695-0445-A606-AC9759BBADDF}" type="datetimeFigureOut">
              <a:rPr kumimoji="1" lang="zh-CN" altLang="en-US" smtClean="0"/>
              <a:t>2020/7/1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959BD-1A93-F743-B815-B46C45DC32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73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专场1：冲破人才瓶颈，AI赋能数字化技能</a:t>
            </a:r>
          </a:p>
          <a:p>
            <a:r>
              <a:rPr lang="zh-CN" altLang="en-US" sz="1200" dirty="0"/>
              <a:t>专场2：打开AI黑盒，构建可信企业级AI</a:t>
            </a:r>
          </a:p>
          <a:p>
            <a:r>
              <a:rPr lang="zh-CN" altLang="en-US" sz="1200" dirty="0"/>
              <a:t>专场3：掘金复杂数据，让数据为业务所用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959BD-1A93-F743-B815-B46C45DC32E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5614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959BD-1A93-F743-B815-B46C45DC32E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0053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6739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7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3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33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35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4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95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77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59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2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4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70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31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61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83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72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4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8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2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334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80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矩形 92">
            <a:extLst>
              <a:ext uri="{FF2B5EF4-FFF2-40B4-BE49-F238E27FC236}">
                <a16:creationId xmlns:a16="http://schemas.microsoft.com/office/drawing/2014/main" id="{8F95FC6D-740C-6D4D-ADE6-925FB70C14A6}"/>
              </a:ext>
            </a:extLst>
          </p:cNvPr>
          <p:cNvSpPr/>
          <p:nvPr userDrawn="1"/>
        </p:nvSpPr>
        <p:spPr>
          <a:xfrm>
            <a:off x="1" y="3569"/>
            <a:ext cx="12192000" cy="533352"/>
          </a:xfrm>
          <a:prstGeom prst="rect">
            <a:avLst/>
          </a:prstGeom>
          <a:gradFill flip="none" rotWithShape="1">
            <a:gsLst>
              <a:gs pos="10000">
                <a:srgbClr val="1164FB"/>
              </a:gs>
              <a:gs pos="47000">
                <a:srgbClr val="7B7FFC"/>
              </a:gs>
              <a:gs pos="90000">
                <a:srgbClr val="BA8DF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  <a:ea typeface="ＭＳ Ｐゴシック"/>
              <a:cs typeface="+mn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475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27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494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03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229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77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085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6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30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115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5246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9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16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565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703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490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874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21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93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7360" y="0"/>
            <a:ext cx="918464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9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437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291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9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809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037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411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679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822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474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080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690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409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330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6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822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712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570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977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094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6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141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995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155CB0-3E54-406F-93DA-8ADCD29A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06EB1-EC95-4C41-9228-603968ADF4D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4926E8-F040-4707-B0E8-23EED93D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0A1D46-9091-4311-8E1A-7B36624C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C6208-6E5D-47B7-A986-17B8CD026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8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7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3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2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5359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2020 Vision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214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0C2BB2-C42D-7B49-8A1F-0BF46B6EF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9893DF-9C28-9F4B-B579-04D65F260790}"/>
              </a:ext>
            </a:extLst>
          </p:cNvPr>
          <p:cNvSpPr/>
          <p:nvPr/>
        </p:nvSpPr>
        <p:spPr bwMode="auto">
          <a:xfrm>
            <a:off x="3143672" y="836712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Wave 1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注册页面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05E5DD-38F0-5E44-A608-BEA228EA3B3C}"/>
              </a:ext>
            </a:extLst>
          </p:cNvPr>
          <p:cNvSpPr/>
          <p:nvPr/>
        </p:nvSpPr>
        <p:spPr bwMode="auto">
          <a:xfrm>
            <a:off x="3138800" y="1484032"/>
            <a:ext cx="1584176" cy="504056"/>
          </a:xfrm>
          <a:prstGeom prst="rect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7865440-DB49-6C47-ACE8-7822E158A854}"/>
              </a:ext>
            </a:extLst>
          </p:cNvPr>
          <p:cNvCxnSpPr>
            <a:cxnSpLocks/>
          </p:cNvCxnSpPr>
          <p:nvPr/>
        </p:nvCxnSpPr>
        <p:spPr bwMode="auto">
          <a:xfrm>
            <a:off x="227340" y="836712"/>
            <a:ext cx="0" cy="59046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86133062-1010-6D43-85FF-9C630F1988EA}"/>
              </a:ext>
            </a:extLst>
          </p:cNvPr>
          <p:cNvSpPr/>
          <p:nvPr/>
        </p:nvSpPr>
        <p:spPr bwMode="auto">
          <a:xfrm>
            <a:off x="155340" y="1052752"/>
            <a:ext cx="144000" cy="144000"/>
          </a:xfrm>
          <a:prstGeom prst="ellipse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3BF70E-D040-4943-AF59-C7CB96C738D0}"/>
              </a:ext>
            </a:extLst>
          </p:cNvPr>
          <p:cNvSpPr txBox="1"/>
          <p:nvPr/>
        </p:nvSpPr>
        <p:spPr>
          <a:xfrm>
            <a:off x="301708" y="980728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Jul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2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6606CF-ACA5-C342-BB88-C917C0F586EF}"/>
              </a:ext>
            </a:extLst>
          </p:cNvPr>
          <p:cNvSpPr/>
          <p:nvPr/>
        </p:nvSpPr>
        <p:spPr bwMode="auto">
          <a:xfrm>
            <a:off x="1127448" y="836712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eDM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BA8DFD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F2F0F7-5049-7C4F-A42B-B7C7ADE5FE45}"/>
              </a:ext>
            </a:extLst>
          </p:cNvPr>
          <p:cNvSpPr/>
          <p:nvPr/>
        </p:nvSpPr>
        <p:spPr bwMode="auto">
          <a:xfrm>
            <a:off x="5087888" y="836712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BA8DFD"/>
                </a:solidFill>
                <a:latin typeface="IBM Plex Sans" panose="020B0503050203000203" pitchFamily="34" charset="0"/>
              </a:rPr>
              <a:t>感谢注册</a:t>
            </a:r>
            <a:endParaRPr lang="en-US" altLang="zh-CN" sz="1200" dirty="0">
              <a:solidFill>
                <a:srgbClr val="BA8DFD"/>
              </a:solidFill>
              <a:latin typeface="IBM Plex Sans" panose="020B0503050203000203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BA8DFD"/>
                </a:solidFill>
                <a:latin typeface="IBM Plex Sans" panose="020B0503050203000203" pitchFamily="34" charset="0"/>
              </a:rPr>
              <a:t>页面</a:t>
            </a:r>
            <a:endParaRPr lang="en-US" altLang="zh-CN" sz="1200" dirty="0">
              <a:solidFill>
                <a:srgbClr val="BA8DFD"/>
              </a:solidFill>
              <a:latin typeface="IBM Plex Sans" panose="020B050305020300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12C7D0D-DB7B-2E41-8ADA-8B1631F4FA7C}"/>
              </a:ext>
            </a:extLst>
          </p:cNvPr>
          <p:cNvSpPr/>
          <p:nvPr/>
        </p:nvSpPr>
        <p:spPr bwMode="auto">
          <a:xfrm>
            <a:off x="155340" y="1628816"/>
            <a:ext cx="144000" cy="144000"/>
          </a:xfrm>
          <a:prstGeom prst="ellipse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FAC517-FD90-984E-B86D-1CCBBCAB7914}"/>
              </a:ext>
            </a:extLst>
          </p:cNvPr>
          <p:cNvSpPr txBox="1"/>
          <p:nvPr/>
        </p:nvSpPr>
        <p:spPr>
          <a:xfrm>
            <a:off x="301708" y="1556792"/>
            <a:ext cx="683200" cy="307777"/>
          </a:xfrm>
          <a:prstGeom prst="rect">
            <a:avLst/>
          </a:prstGeom>
          <a:noFill/>
          <a:ln>
            <a:solidFill>
              <a:srgbClr val="BA8DFD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Jul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15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CE89F3-9A40-E741-B134-1EE195EEA55F}"/>
              </a:ext>
            </a:extLst>
          </p:cNvPr>
          <p:cNvSpPr/>
          <p:nvPr/>
        </p:nvSpPr>
        <p:spPr bwMode="auto">
          <a:xfrm>
            <a:off x="1127448" y="1484032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eDM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/Reminder/Tele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BA8DFD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12F4E03-C4D4-9645-87D4-D8F37A99B5EA}"/>
              </a:ext>
            </a:extLst>
          </p:cNvPr>
          <p:cNvSpPr/>
          <p:nvPr/>
        </p:nvSpPr>
        <p:spPr bwMode="auto">
          <a:xfrm>
            <a:off x="155340" y="2276888"/>
            <a:ext cx="144000" cy="144000"/>
          </a:xfrm>
          <a:prstGeom prst="ellipse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15DF7B-BC67-6045-8123-C0B72CC21941}"/>
              </a:ext>
            </a:extLst>
          </p:cNvPr>
          <p:cNvSpPr txBox="1"/>
          <p:nvPr/>
        </p:nvSpPr>
        <p:spPr>
          <a:xfrm>
            <a:off x="301708" y="2204864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Jul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17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644A0C-C4DB-4543-8ACF-24D5B08837B5}"/>
              </a:ext>
            </a:extLst>
          </p:cNvPr>
          <p:cNvSpPr/>
          <p:nvPr/>
        </p:nvSpPr>
        <p:spPr bwMode="auto">
          <a:xfrm>
            <a:off x="1127448" y="2132104"/>
            <a:ext cx="1584176" cy="504056"/>
          </a:xfrm>
          <a:prstGeom prst="rect">
            <a:avLst/>
          </a:prstGeom>
          <a:noFill/>
          <a:ln w="19050">
            <a:solidFill>
              <a:srgbClr val="BA8DFD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Thanks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BA8DFD"/>
                </a:solidFill>
                <a:effectLst/>
                <a:latin typeface="IBM Plex Sans" panose="020B0503050203000203" pitchFamily="34" charset="0"/>
              </a:rPr>
              <a:t>letter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BA8DFD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41C23C-502F-D94F-B176-7AF6D1BC7A66}"/>
              </a:ext>
            </a:extLst>
          </p:cNvPr>
          <p:cNvSpPr/>
          <p:nvPr/>
        </p:nvSpPr>
        <p:spPr bwMode="auto">
          <a:xfrm>
            <a:off x="3143672" y="2132104"/>
            <a:ext cx="1584176" cy="504056"/>
          </a:xfrm>
          <a:prstGeom prst="rect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B260BEF-BB6B-A24B-A134-973B320353DE}"/>
              </a:ext>
            </a:extLst>
          </p:cNvPr>
          <p:cNvSpPr/>
          <p:nvPr/>
        </p:nvSpPr>
        <p:spPr bwMode="auto">
          <a:xfrm>
            <a:off x="155340" y="3068976"/>
            <a:ext cx="144000" cy="144000"/>
          </a:xfrm>
          <a:prstGeom prst="ellipse">
            <a:avLst/>
          </a:prstGeom>
          <a:solidFill>
            <a:srgbClr val="7B7FFC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8A7C1C-A5D1-FC46-970E-40C90C8256D7}"/>
              </a:ext>
            </a:extLst>
          </p:cNvPr>
          <p:cNvSpPr txBox="1"/>
          <p:nvPr/>
        </p:nvSpPr>
        <p:spPr>
          <a:xfrm>
            <a:off x="301708" y="2996952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Aug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12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B01AB8-44A9-C14E-AEC4-282682FDEE27}"/>
              </a:ext>
            </a:extLst>
          </p:cNvPr>
          <p:cNvSpPr/>
          <p:nvPr/>
        </p:nvSpPr>
        <p:spPr bwMode="auto">
          <a:xfrm>
            <a:off x="3143672" y="2852184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Wave 2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注册页面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37F8A4-3B93-4D47-91C7-30F970502132}"/>
              </a:ext>
            </a:extLst>
          </p:cNvPr>
          <p:cNvSpPr/>
          <p:nvPr/>
        </p:nvSpPr>
        <p:spPr bwMode="auto">
          <a:xfrm>
            <a:off x="1127448" y="2852184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eDM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7B7FFC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0C312E-9E65-7C4A-A318-7CE25CD5BEDB}"/>
              </a:ext>
            </a:extLst>
          </p:cNvPr>
          <p:cNvSpPr/>
          <p:nvPr/>
        </p:nvSpPr>
        <p:spPr bwMode="auto">
          <a:xfrm>
            <a:off x="5087888" y="2852184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7B7FFC"/>
                </a:solidFill>
                <a:latin typeface="IBM Plex Sans" panose="020B0503050203000203" pitchFamily="34" charset="0"/>
              </a:rPr>
              <a:t>感谢注册</a:t>
            </a:r>
            <a:endParaRPr lang="en-US" altLang="zh-CN" sz="1200" dirty="0">
              <a:solidFill>
                <a:srgbClr val="7B7FFC"/>
              </a:solidFill>
              <a:latin typeface="IBM Plex Sans" panose="020B0503050203000203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7B7FFC"/>
                </a:solidFill>
                <a:latin typeface="IBM Plex Sans" panose="020B0503050203000203" pitchFamily="34" charset="0"/>
              </a:rPr>
              <a:t>页面</a:t>
            </a:r>
            <a:endParaRPr lang="en-US" altLang="zh-CN" sz="1200" dirty="0">
              <a:solidFill>
                <a:srgbClr val="7B7FFC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3CBAAB3-A131-4E48-8379-A67F5201B511}"/>
              </a:ext>
            </a:extLst>
          </p:cNvPr>
          <p:cNvSpPr/>
          <p:nvPr/>
        </p:nvSpPr>
        <p:spPr bwMode="auto">
          <a:xfrm>
            <a:off x="7104112" y="2852184"/>
            <a:ext cx="1584176" cy="504056"/>
          </a:xfrm>
          <a:prstGeom prst="rect">
            <a:avLst/>
          </a:prstGeom>
          <a:solidFill>
            <a:srgbClr val="BA8DF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B17BC73-4218-9B42-A16B-7B17B646D864}"/>
              </a:ext>
            </a:extLst>
          </p:cNvPr>
          <p:cNvSpPr/>
          <p:nvPr/>
        </p:nvSpPr>
        <p:spPr bwMode="auto">
          <a:xfrm>
            <a:off x="3138800" y="3500256"/>
            <a:ext cx="1584176" cy="504056"/>
          </a:xfrm>
          <a:prstGeom prst="rect">
            <a:avLst/>
          </a:prstGeom>
          <a:solidFill>
            <a:srgbClr val="7B7FFC"/>
          </a:solidFill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3602843-9FC3-0547-B9BA-857870C82F46}"/>
              </a:ext>
            </a:extLst>
          </p:cNvPr>
          <p:cNvSpPr/>
          <p:nvPr/>
        </p:nvSpPr>
        <p:spPr bwMode="auto">
          <a:xfrm>
            <a:off x="1127448" y="3500256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eDM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/Reminder/Tele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7B7FFC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8222B20-C704-4D4E-9887-14A13EA702F0}"/>
              </a:ext>
            </a:extLst>
          </p:cNvPr>
          <p:cNvSpPr/>
          <p:nvPr/>
        </p:nvSpPr>
        <p:spPr bwMode="auto">
          <a:xfrm>
            <a:off x="1127448" y="4148328"/>
            <a:ext cx="1584176" cy="504056"/>
          </a:xfrm>
          <a:prstGeom prst="rect">
            <a:avLst/>
          </a:prstGeom>
          <a:noFill/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Thanks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7B7FFC"/>
                </a:solidFill>
                <a:effectLst/>
                <a:latin typeface="IBM Plex Sans" panose="020B0503050203000203" pitchFamily="34" charset="0"/>
              </a:rPr>
              <a:t>letter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7B7FFC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1F26501-7C93-E244-855D-432BB2541388}"/>
              </a:ext>
            </a:extLst>
          </p:cNvPr>
          <p:cNvSpPr/>
          <p:nvPr/>
        </p:nvSpPr>
        <p:spPr bwMode="auto">
          <a:xfrm>
            <a:off x="3143672" y="4148328"/>
            <a:ext cx="1584176" cy="504056"/>
          </a:xfrm>
          <a:prstGeom prst="rect">
            <a:avLst/>
          </a:prstGeom>
          <a:solidFill>
            <a:srgbClr val="7B7FFC"/>
          </a:solidFill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7F9FB5A-8E00-C44B-B683-D2530CE326C1}"/>
              </a:ext>
            </a:extLst>
          </p:cNvPr>
          <p:cNvSpPr/>
          <p:nvPr/>
        </p:nvSpPr>
        <p:spPr bwMode="auto">
          <a:xfrm>
            <a:off x="3143672" y="4869160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Wave 2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注册页面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0C9E7F9-CCD3-494E-B47D-A48A78A4E47A}"/>
              </a:ext>
            </a:extLst>
          </p:cNvPr>
          <p:cNvSpPr/>
          <p:nvPr/>
        </p:nvSpPr>
        <p:spPr bwMode="auto">
          <a:xfrm>
            <a:off x="1127448" y="4869160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eDM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1164FB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A9EB4A-6AE2-5D43-8A1C-9B802BE3833C}"/>
              </a:ext>
            </a:extLst>
          </p:cNvPr>
          <p:cNvSpPr/>
          <p:nvPr/>
        </p:nvSpPr>
        <p:spPr bwMode="auto">
          <a:xfrm>
            <a:off x="5087888" y="4869160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1164FB"/>
                </a:solidFill>
                <a:latin typeface="IBM Plex Sans" panose="020B0503050203000203" pitchFamily="34" charset="0"/>
              </a:rPr>
              <a:t>感谢注册</a:t>
            </a:r>
            <a:endParaRPr lang="en-US" altLang="zh-CN" sz="1200" dirty="0">
              <a:solidFill>
                <a:srgbClr val="1164FB"/>
              </a:solidFill>
              <a:latin typeface="IBM Plex Sans" panose="020B0503050203000203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1164FB"/>
                </a:solidFill>
                <a:latin typeface="IBM Plex Sans" panose="020B0503050203000203" pitchFamily="34" charset="0"/>
              </a:rPr>
              <a:t>页面</a:t>
            </a:r>
            <a:endParaRPr lang="en-US" altLang="zh-CN" sz="1200" dirty="0">
              <a:solidFill>
                <a:srgbClr val="1164FB"/>
              </a:solidFill>
              <a:latin typeface="IBM Plex Sans" panose="020B0503050203000203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7940EE-3031-B04E-A3B7-63235501548A}"/>
              </a:ext>
            </a:extLst>
          </p:cNvPr>
          <p:cNvSpPr/>
          <p:nvPr/>
        </p:nvSpPr>
        <p:spPr bwMode="auto">
          <a:xfrm>
            <a:off x="7104112" y="4869160"/>
            <a:ext cx="1584176" cy="504056"/>
          </a:xfrm>
          <a:prstGeom prst="rect">
            <a:avLst/>
          </a:prstGeom>
          <a:solidFill>
            <a:srgbClr val="7B7FFC"/>
          </a:solidFill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chemeClr val="bg1"/>
                </a:solidFill>
                <a:latin typeface="IBM Plex Sans" panose="020B0503050203000203" pitchFamily="34" charset="0"/>
              </a:rPr>
              <a:t>Home</a:t>
            </a:r>
            <a:r>
              <a:rPr lang="zh-CN" altLang="en-US" sz="120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altLang="zh-CN" sz="1200">
                <a:solidFill>
                  <a:schemeClr val="bg1"/>
                </a:solidFill>
                <a:latin typeface="IBM Plex Sans" panose="020B0503050203000203" pitchFamily="34" charset="0"/>
              </a:rPr>
              <a:t>Page</a:t>
            </a:r>
            <a:r>
              <a:rPr lang="zh-CN" altLang="en-US" sz="120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9521F14-4AE0-664C-A1F7-D472F832D677}"/>
              </a:ext>
            </a:extLst>
          </p:cNvPr>
          <p:cNvSpPr/>
          <p:nvPr/>
        </p:nvSpPr>
        <p:spPr bwMode="auto">
          <a:xfrm>
            <a:off x="3138800" y="5517232"/>
            <a:ext cx="1584176" cy="504056"/>
          </a:xfrm>
          <a:prstGeom prst="rect">
            <a:avLst/>
          </a:prstGeom>
          <a:solidFill>
            <a:srgbClr val="1164FB"/>
          </a:solidFill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wave1+2+3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DB27BEC-106B-3E48-ABD1-F9AD28CCD92F}"/>
              </a:ext>
            </a:extLst>
          </p:cNvPr>
          <p:cNvSpPr/>
          <p:nvPr/>
        </p:nvSpPr>
        <p:spPr bwMode="auto">
          <a:xfrm>
            <a:off x="1127448" y="5517232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eDM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/Reminder/Tele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1164FB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7E9EB0-D6F1-F049-8638-E183CD4E0FE9}"/>
              </a:ext>
            </a:extLst>
          </p:cNvPr>
          <p:cNvSpPr/>
          <p:nvPr/>
        </p:nvSpPr>
        <p:spPr bwMode="auto">
          <a:xfrm>
            <a:off x="1127448" y="6165304"/>
            <a:ext cx="1584176" cy="504056"/>
          </a:xfrm>
          <a:prstGeom prst="rect">
            <a:avLst/>
          </a:prstGeom>
          <a:noFill/>
          <a:ln w="19050">
            <a:solidFill>
              <a:srgbClr val="1164FB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Thanks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164FB"/>
                </a:solidFill>
                <a:effectLst/>
                <a:latin typeface="IBM Plex Sans" panose="020B0503050203000203" pitchFamily="34" charset="0"/>
              </a:rPr>
              <a:t>letter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1164FB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BD32AAA-CEB0-9043-BCE8-F7395B561649}"/>
              </a:ext>
            </a:extLst>
          </p:cNvPr>
          <p:cNvSpPr/>
          <p:nvPr/>
        </p:nvSpPr>
        <p:spPr bwMode="auto">
          <a:xfrm>
            <a:off x="3143672" y="6165304"/>
            <a:ext cx="1584176" cy="504056"/>
          </a:xfrm>
          <a:prstGeom prst="rect">
            <a:avLst/>
          </a:prstGeom>
          <a:solidFill>
            <a:srgbClr val="1164FB"/>
          </a:solidFill>
          <a:ln w="19050">
            <a:solidFill>
              <a:srgbClr val="7B7FFC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Home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Page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wave1+2+3</a:t>
            </a:r>
            <a:r>
              <a:rPr lang="zh-CN" altLang="en-US" sz="1200" dirty="0">
                <a:solidFill>
                  <a:schemeClr val="bg1"/>
                </a:solidFill>
                <a:latin typeface="IBM Plex Sans" panose="020B0503050203000203" pitchFamily="34" charset="0"/>
              </a:rPr>
              <a:t>）</a:t>
            </a: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86235CE5-C03F-5B4F-884A-59A489D919FE}"/>
              </a:ext>
            </a:extLst>
          </p:cNvPr>
          <p:cNvCxnSpPr>
            <a:cxnSpLocks/>
          </p:cNvCxnSpPr>
          <p:nvPr/>
        </p:nvCxnSpPr>
        <p:spPr bwMode="auto">
          <a:xfrm flipV="1">
            <a:off x="623392" y="2708920"/>
            <a:ext cx="11424592" cy="72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99C69577-F058-1C40-8810-EB875FAA0CA1}"/>
              </a:ext>
            </a:extLst>
          </p:cNvPr>
          <p:cNvCxnSpPr>
            <a:cxnSpLocks/>
          </p:cNvCxnSpPr>
          <p:nvPr/>
        </p:nvCxnSpPr>
        <p:spPr bwMode="auto">
          <a:xfrm flipV="1">
            <a:off x="623392" y="4725144"/>
            <a:ext cx="11424592" cy="72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3842A070-4934-D54D-864F-96C27DC09477}"/>
              </a:ext>
            </a:extLst>
          </p:cNvPr>
          <p:cNvSpPr/>
          <p:nvPr/>
        </p:nvSpPr>
        <p:spPr bwMode="auto">
          <a:xfrm>
            <a:off x="155340" y="3645040"/>
            <a:ext cx="144000" cy="144000"/>
          </a:xfrm>
          <a:prstGeom prst="ellipse">
            <a:avLst/>
          </a:prstGeom>
          <a:solidFill>
            <a:srgbClr val="7B7FFC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BE01580-434F-BA42-8D77-9747C4C22774}"/>
              </a:ext>
            </a:extLst>
          </p:cNvPr>
          <p:cNvSpPr txBox="1"/>
          <p:nvPr/>
        </p:nvSpPr>
        <p:spPr>
          <a:xfrm>
            <a:off x="301708" y="3573016"/>
            <a:ext cx="753732" cy="307777"/>
          </a:xfrm>
          <a:prstGeom prst="rect">
            <a:avLst/>
          </a:prstGeom>
          <a:noFill/>
          <a:ln>
            <a:solidFill>
              <a:srgbClr val="7B7FFC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Aug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2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6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89460ABD-310C-E64B-BD39-CB0DDFFF61CE}"/>
              </a:ext>
            </a:extLst>
          </p:cNvPr>
          <p:cNvSpPr/>
          <p:nvPr/>
        </p:nvSpPr>
        <p:spPr bwMode="auto">
          <a:xfrm>
            <a:off x="155340" y="4293112"/>
            <a:ext cx="144000" cy="144000"/>
          </a:xfrm>
          <a:prstGeom prst="ellipse">
            <a:avLst/>
          </a:prstGeom>
          <a:solidFill>
            <a:srgbClr val="7B7FFC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76E0561-D6BD-0243-9D01-D303D03B7287}"/>
              </a:ext>
            </a:extLst>
          </p:cNvPr>
          <p:cNvSpPr txBox="1"/>
          <p:nvPr/>
        </p:nvSpPr>
        <p:spPr>
          <a:xfrm>
            <a:off x="301708" y="4221088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Aug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28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E4810BA-172D-1043-9998-D061440750B4}"/>
              </a:ext>
            </a:extLst>
          </p:cNvPr>
          <p:cNvSpPr/>
          <p:nvPr/>
        </p:nvSpPr>
        <p:spPr bwMode="auto">
          <a:xfrm>
            <a:off x="155340" y="5085200"/>
            <a:ext cx="144000" cy="144000"/>
          </a:xfrm>
          <a:prstGeom prst="ellipse">
            <a:avLst/>
          </a:prstGeom>
          <a:solidFill>
            <a:srgbClr val="1164FB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2798329-0AF9-D141-9541-2852DE4BB61F}"/>
              </a:ext>
            </a:extLst>
          </p:cNvPr>
          <p:cNvSpPr txBox="1"/>
          <p:nvPr/>
        </p:nvSpPr>
        <p:spPr>
          <a:xfrm>
            <a:off x="301708" y="5013176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Sep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28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82983A63-276E-FE46-9274-D06139A407AD}"/>
              </a:ext>
            </a:extLst>
          </p:cNvPr>
          <p:cNvSpPr/>
          <p:nvPr/>
        </p:nvSpPr>
        <p:spPr bwMode="auto">
          <a:xfrm>
            <a:off x="155340" y="5661264"/>
            <a:ext cx="144000" cy="144000"/>
          </a:xfrm>
          <a:prstGeom prst="ellipse">
            <a:avLst/>
          </a:prstGeom>
          <a:solidFill>
            <a:srgbClr val="1164FB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A306FCC-812A-4940-925B-93433FB6B560}"/>
              </a:ext>
            </a:extLst>
          </p:cNvPr>
          <p:cNvSpPr txBox="1"/>
          <p:nvPr/>
        </p:nvSpPr>
        <p:spPr>
          <a:xfrm>
            <a:off x="301708" y="5589240"/>
            <a:ext cx="720069" cy="307777"/>
          </a:xfrm>
          <a:prstGeom prst="rect">
            <a:avLst/>
          </a:prstGeom>
          <a:noFill/>
          <a:ln>
            <a:solidFill>
              <a:srgbClr val="0062FF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Oct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latin typeface="IBM Plex Sans" charset="0"/>
                <a:ea typeface="IBM Plex Sans" charset="0"/>
                <a:cs typeface="IBM Plex Sans" charset="0"/>
              </a:rPr>
              <a:t>14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DCB6F40-DCAC-DB45-A800-E1FD51435879}"/>
              </a:ext>
            </a:extLst>
          </p:cNvPr>
          <p:cNvSpPr/>
          <p:nvPr/>
        </p:nvSpPr>
        <p:spPr bwMode="auto">
          <a:xfrm>
            <a:off x="155340" y="6309336"/>
            <a:ext cx="144000" cy="144000"/>
          </a:xfrm>
          <a:prstGeom prst="ellipse">
            <a:avLst/>
          </a:prstGeom>
          <a:solidFill>
            <a:srgbClr val="1164FB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C93C4F1-AC5B-0842-9261-562CF52BC0DD}"/>
              </a:ext>
            </a:extLst>
          </p:cNvPr>
          <p:cNvSpPr txBox="1"/>
          <p:nvPr/>
        </p:nvSpPr>
        <p:spPr>
          <a:xfrm>
            <a:off x="301708" y="6237312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Oct</a:t>
            </a:r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16</a:t>
            </a:r>
            <a:endParaRPr kumimoji="1" lang="zh-CN" altLang="en-US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4" name="矩形 92">
            <a:extLst>
              <a:ext uri="{FF2B5EF4-FFF2-40B4-BE49-F238E27FC236}">
                <a16:creationId xmlns:a16="http://schemas.microsoft.com/office/drawing/2014/main" id="{BB04EA1C-F458-CF4C-9B71-DCFC89310CF8}"/>
              </a:ext>
            </a:extLst>
          </p:cNvPr>
          <p:cNvSpPr/>
          <p:nvPr/>
        </p:nvSpPr>
        <p:spPr>
          <a:xfrm>
            <a:off x="1" y="3569"/>
            <a:ext cx="12191999" cy="53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  <a:ea typeface="ＭＳ Ｐゴシック"/>
                <a:cs typeface="+mn-cs"/>
                <a:sym typeface="IBM Plex Sans Light"/>
              </a:rPr>
              <a:t>链接逻辑</a:t>
            </a:r>
            <a:endParaRPr kumimoji="0" lang="en-US" altLang="zh-CN" sz="18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  <a:ea typeface="ＭＳ Ｐゴシック"/>
              <a:cs typeface="+mn-cs"/>
              <a:sym typeface="IBM Plex Sans Ligh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E237516-B17B-DD4A-8753-026B302BF424}"/>
              </a:ext>
            </a:extLst>
          </p:cNvPr>
          <p:cNvSpPr txBox="1"/>
          <p:nvPr/>
        </p:nvSpPr>
        <p:spPr>
          <a:xfrm>
            <a:off x="9696400" y="1052736"/>
            <a:ext cx="1846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Wave1</a:t>
            </a:r>
          </a:p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Talent</a:t>
            </a:r>
            <a:endParaRPr kumimoji="1" lang="zh-CN" altLang="en-US" sz="4000" b="1" dirty="0">
              <a:solidFill>
                <a:schemeClr val="bg2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24FE708-C1D3-8742-A1D3-B4FCECF83E06}"/>
              </a:ext>
            </a:extLst>
          </p:cNvPr>
          <p:cNvSpPr txBox="1"/>
          <p:nvPr/>
        </p:nvSpPr>
        <p:spPr>
          <a:xfrm>
            <a:off x="9696400" y="3104964"/>
            <a:ext cx="1846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Wave2</a:t>
            </a:r>
          </a:p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Trust</a:t>
            </a:r>
            <a:endParaRPr kumimoji="1" lang="zh-CN" altLang="en-US" sz="4000" b="1" dirty="0">
              <a:solidFill>
                <a:schemeClr val="bg2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6FDFE4A-4661-3A4E-B02E-97117351388A}"/>
              </a:ext>
            </a:extLst>
          </p:cNvPr>
          <p:cNvSpPr txBox="1"/>
          <p:nvPr/>
        </p:nvSpPr>
        <p:spPr>
          <a:xfrm>
            <a:off x="9696400" y="5157192"/>
            <a:ext cx="1846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Wave3</a:t>
            </a:r>
          </a:p>
          <a:p>
            <a:pPr algn="l"/>
            <a:r>
              <a:rPr kumimoji="1" lang="en-US" altLang="zh-CN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Data</a:t>
            </a:r>
            <a:endParaRPr kumimoji="1" lang="zh-CN" altLang="en-US" sz="4000" b="1" dirty="0">
              <a:solidFill>
                <a:schemeClr val="bg2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38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屏幕的截图&#10;&#10;描述已自动生成">
            <a:extLst>
              <a:ext uri="{FF2B5EF4-FFF2-40B4-BE49-F238E27FC236}">
                <a16:creationId xmlns:a16="http://schemas.microsoft.com/office/drawing/2014/main" id="{CF20379C-5385-A64C-A457-6638F9A9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9C6D57-9BE1-1A46-A30D-75695AE17224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资料中心点击样式</a:t>
            </a:r>
          </a:p>
        </p:txBody>
      </p:sp>
    </p:spTree>
    <p:extLst>
      <p:ext uri="{BB962C8B-B14F-4D97-AF65-F5344CB8AC3E}">
        <p14:creationId xmlns:p14="http://schemas.microsoft.com/office/powerpoint/2010/main" val="257621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萤幕画面&#10;&#10;描述已自动生成">
            <a:extLst>
              <a:ext uri="{FF2B5EF4-FFF2-40B4-BE49-F238E27FC236}">
                <a16:creationId xmlns:a16="http://schemas.microsoft.com/office/drawing/2014/main" id="{4BA26AA3-D0B5-1044-A1FE-7057405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4866AB-B88C-A44C-8694-D63642E3A0EA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预约专家样式</a:t>
            </a:r>
          </a:p>
        </p:txBody>
      </p:sp>
    </p:spTree>
    <p:extLst>
      <p:ext uri="{BB962C8B-B14F-4D97-AF65-F5344CB8AC3E}">
        <p14:creationId xmlns:p14="http://schemas.microsoft.com/office/powerpoint/2010/main" val="190613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71BDA1B6-F87B-1D46-A17E-ABCC5D4F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24744"/>
            <a:ext cx="7632171" cy="42930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BB0776-1029-8D40-8ABF-73E44B84EA6C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预约专家点击样式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+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浮窗</a:t>
            </a:r>
          </a:p>
        </p:txBody>
      </p:sp>
      <p:pic>
        <p:nvPicPr>
          <p:cNvPr id="9" name="图片 8" descr="截图里有图片&#10;&#10;描述已自动生成">
            <a:extLst>
              <a:ext uri="{FF2B5EF4-FFF2-40B4-BE49-F238E27FC236}">
                <a16:creationId xmlns:a16="http://schemas.microsoft.com/office/drawing/2014/main" id="{DA48A5B4-9AE0-B748-AFE1-CDB9B5E5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1268760"/>
            <a:ext cx="2455556" cy="1800000"/>
          </a:xfrm>
          <a:prstGeom prst="rect">
            <a:avLst/>
          </a:prstGeom>
        </p:spPr>
      </p:pic>
      <p:pic>
        <p:nvPicPr>
          <p:cNvPr id="11" name="图片 10" descr="手机屏幕的截图&#10;&#10;描述已自动生成">
            <a:extLst>
              <a:ext uri="{FF2B5EF4-FFF2-40B4-BE49-F238E27FC236}">
                <a16:creationId xmlns:a16="http://schemas.microsoft.com/office/drawing/2014/main" id="{7E175BDE-3ED5-1E4E-ADC0-286692DEF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3429000"/>
            <a:ext cx="245555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4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的截图&#10;&#10;描述已自动生成">
            <a:extLst>
              <a:ext uri="{FF2B5EF4-FFF2-40B4-BE49-F238E27FC236}">
                <a16:creationId xmlns:a16="http://schemas.microsoft.com/office/drawing/2014/main" id="{5F490ECF-3DEB-F144-882E-76619790E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11" t="27126" r="21202" b="25058"/>
          <a:stretch/>
        </p:blipFill>
        <p:spPr>
          <a:xfrm>
            <a:off x="6096000" y="2132856"/>
            <a:ext cx="4579614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电脑萤幕画面&#10;&#10;描述已自动生成">
            <a:extLst>
              <a:ext uri="{FF2B5EF4-FFF2-40B4-BE49-F238E27FC236}">
                <a16:creationId xmlns:a16="http://schemas.microsoft.com/office/drawing/2014/main" id="{AD37B97F-BF88-6B4D-882E-9BC52CCA4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25466" r="27585" b="31513"/>
          <a:stretch/>
        </p:blipFill>
        <p:spPr>
          <a:xfrm>
            <a:off x="839416" y="2132856"/>
            <a:ext cx="4658594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04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49E762-0379-5747-AC8B-D5E0202399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53600" y="6383338"/>
            <a:ext cx="2438400" cy="22225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B426B4-B636-6049-B932-CD2A3D76AD90}"/>
              </a:ext>
            </a:extLst>
          </p:cNvPr>
          <p:cNvSpPr txBox="1"/>
          <p:nvPr/>
        </p:nvSpPr>
        <p:spPr>
          <a:xfrm>
            <a:off x="551384" y="4046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注册页面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B9C2E1-1AF5-A842-A13F-7A5A2AAAF3D6}"/>
              </a:ext>
            </a:extLst>
          </p:cNvPr>
          <p:cNvSpPr txBox="1"/>
          <p:nvPr/>
        </p:nvSpPr>
        <p:spPr>
          <a:xfrm>
            <a:off x="5879976" y="6519375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highlight>
                  <a:srgbClr val="FFFF00"/>
                </a:highlight>
                <a:latin typeface="IBM Plex Sans" charset="0"/>
                <a:ea typeface="IBM Plex Sans" charset="0"/>
                <a:cs typeface="IBM Plex Sans" charset="0"/>
              </a:rPr>
              <a:t>PC</a:t>
            </a:r>
            <a:endParaRPr kumimoji="1" lang="zh-CN" altLang="en-US" sz="1400" dirty="0">
              <a:solidFill>
                <a:schemeClr val="tx1"/>
              </a:solidFill>
              <a:highlight>
                <a:srgbClr val="FFFF00"/>
              </a:highlight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D0BDA2-5827-3C42-84E3-11B57FC0139F}"/>
              </a:ext>
            </a:extLst>
          </p:cNvPr>
          <p:cNvSpPr txBox="1"/>
          <p:nvPr/>
        </p:nvSpPr>
        <p:spPr>
          <a:xfrm>
            <a:off x="7680176" y="6519375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tx1"/>
                </a:solidFill>
                <a:highlight>
                  <a:srgbClr val="FFFF00"/>
                </a:highlight>
                <a:latin typeface="IBM Plex Sans" charset="0"/>
                <a:ea typeface="IBM Plex Sans" charset="0"/>
                <a:cs typeface="IBM Plex Sans" charset="0"/>
              </a:rPr>
              <a:t>Mobile</a:t>
            </a:r>
            <a:endParaRPr kumimoji="1" lang="zh-CN" altLang="en-US" sz="1400" dirty="0">
              <a:solidFill>
                <a:schemeClr val="tx1"/>
              </a:solidFill>
              <a:highlight>
                <a:srgbClr val="FFFF00"/>
              </a:highlight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4" name="图片 3" descr="电脑屏幕的截图&#10;&#10;描述已自动生成">
            <a:extLst>
              <a:ext uri="{FF2B5EF4-FFF2-40B4-BE49-F238E27FC236}">
                <a16:creationId xmlns:a16="http://schemas.microsoft.com/office/drawing/2014/main" id="{EBDCA374-5AFC-5044-9DA4-EA3CC240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0"/>
            <a:ext cx="429323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657DB6-F9DD-8940-A259-8D9750D1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0"/>
            <a:ext cx="969557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FADAF5-5B34-D942-B3DD-14FA041B0F69}"/>
              </a:ext>
            </a:extLst>
          </p:cNvPr>
          <p:cNvSpPr/>
          <p:nvPr/>
        </p:nvSpPr>
        <p:spPr>
          <a:xfrm>
            <a:off x="8112224" y="3140968"/>
            <a:ext cx="3336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http://www.zhiding.cn/techzone/zhuanti/2020/07/ibm_c4/register.shtml?source=zhiding</a:t>
            </a:r>
          </a:p>
        </p:txBody>
      </p:sp>
    </p:spTree>
    <p:extLst>
      <p:ext uri="{BB962C8B-B14F-4D97-AF65-F5344CB8AC3E}">
        <p14:creationId xmlns:p14="http://schemas.microsoft.com/office/powerpoint/2010/main" val="217691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子设备的屏幕&#10;&#10;描述已自动生成">
            <a:extLst>
              <a:ext uri="{FF2B5EF4-FFF2-40B4-BE49-F238E27FC236}">
                <a16:creationId xmlns:a16="http://schemas.microsoft.com/office/drawing/2014/main" id="{D8A2A5C5-65E9-984D-AE03-BA78098F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86C9BD-360C-5F40-AFBA-0BA03870E1EB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首页样式</a:t>
            </a:r>
          </a:p>
        </p:txBody>
      </p:sp>
    </p:spTree>
    <p:extLst>
      <p:ext uri="{BB962C8B-B14F-4D97-AF65-F5344CB8AC3E}">
        <p14:creationId xmlns:p14="http://schemas.microsoft.com/office/powerpoint/2010/main" val="2916623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萤幕的截图&#10;&#10;描述已自动生成">
            <a:extLst>
              <a:ext uri="{FF2B5EF4-FFF2-40B4-BE49-F238E27FC236}">
                <a16:creationId xmlns:a16="http://schemas.microsoft.com/office/drawing/2014/main" id="{D0C20A37-4EA2-C743-8FA9-F6107CFB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01AA88-D106-E34B-8906-284B06E8E122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日程安排弹窗</a:t>
            </a:r>
          </a:p>
        </p:txBody>
      </p:sp>
    </p:spTree>
    <p:extLst>
      <p:ext uri="{BB962C8B-B14F-4D97-AF65-F5344CB8AC3E}">
        <p14:creationId xmlns:p14="http://schemas.microsoft.com/office/powerpoint/2010/main" val="64058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萤幕画面&#10;&#10;描述已自动生成">
            <a:extLst>
              <a:ext uri="{FF2B5EF4-FFF2-40B4-BE49-F238E27FC236}">
                <a16:creationId xmlns:a16="http://schemas.microsoft.com/office/drawing/2014/main" id="{87A77912-CF53-134E-829A-2416D7F1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CA749D-4BE5-BB4D-A882-196EF4FA48ED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嘉宾介绍弹窗</a:t>
            </a:r>
          </a:p>
        </p:txBody>
      </p:sp>
    </p:spTree>
    <p:extLst>
      <p:ext uri="{BB962C8B-B14F-4D97-AF65-F5344CB8AC3E}">
        <p14:creationId xmlns:p14="http://schemas.microsoft.com/office/powerpoint/2010/main" val="239184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萤幕画面&#10;&#10;描述已自动生成">
            <a:extLst>
              <a:ext uri="{FF2B5EF4-FFF2-40B4-BE49-F238E27FC236}">
                <a16:creationId xmlns:a16="http://schemas.microsoft.com/office/drawing/2014/main" id="{96F7EE58-E0D0-FF4A-BFAA-067504AA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344743-E3F0-1049-B64A-CC2878D4B82B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嘉宾介绍弹窗</a:t>
            </a:r>
          </a:p>
        </p:txBody>
      </p:sp>
    </p:spTree>
    <p:extLst>
      <p:ext uri="{BB962C8B-B14F-4D97-AF65-F5344CB8AC3E}">
        <p14:creationId xmlns:p14="http://schemas.microsoft.com/office/powerpoint/2010/main" val="50199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子设备的屏幕&#10;&#10;描述已自动生成">
            <a:extLst>
              <a:ext uri="{FF2B5EF4-FFF2-40B4-BE49-F238E27FC236}">
                <a16:creationId xmlns:a16="http://schemas.microsoft.com/office/drawing/2014/main" id="{EDB1F595-0564-FF43-936B-94875981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A14A43-5010-BE43-9BE4-F4ACAB58386F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PPT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下载展示样式</a:t>
            </a:r>
          </a:p>
        </p:txBody>
      </p:sp>
    </p:spTree>
    <p:extLst>
      <p:ext uri="{BB962C8B-B14F-4D97-AF65-F5344CB8AC3E}">
        <p14:creationId xmlns:p14="http://schemas.microsoft.com/office/powerpoint/2010/main" val="3056825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5FD987-2930-DA4F-B67E-5EB60D76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E727B4-D187-AA4F-9D23-A6684111CFFF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全球视角样式及点击样式</a:t>
            </a:r>
          </a:p>
        </p:txBody>
      </p:sp>
    </p:spTree>
    <p:extLst>
      <p:ext uri="{BB962C8B-B14F-4D97-AF65-F5344CB8AC3E}">
        <p14:creationId xmlns:p14="http://schemas.microsoft.com/office/powerpoint/2010/main" val="418452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FC5A6AE5-136E-2A40-BA5C-6DB08D88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F26601-35F6-DD4E-95F9-265E7A373299}"/>
              </a:ext>
            </a:extLst>
          </p:cNvPr>
          <p:cNvSpPr/>
          <p:nvPr/>
        </p:nvSpPr>
        <p:spPr bwMode="auto">
          <a:xfrm>
            <a:off x="0" y="0"/>
            <a:ext cx="1944216" cy="9361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资料中心页面样式</a:t>
            </a:r>
          </a:p>
        </p:txBody>
      </p:sp>
    </p:spTree>
    <p:extLst>
      <p:ext uri="{BB962C8B-B14F-4D97-AF65-F5344CB8AC3E}">
        <p14:creationId xmlns:p14="http://schemas.microsoft.com/office/powerpoint/2010/main" val="2847732560"/>
      </p:ext>
    </p:extLst>
  </p:cSld>
  <p:clrMapOvr>
    <a:masterClrMapping/>
  </p:clrMapOvr>
</p:sld>
</file>

<file path=ppt/theme/theme1.xml><?xml version="1.0" encoding="utf-8"?>
<a:theme xmlns:a="http://schemas.openxmlformats.org/drawingml/2006/main" name="5_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58742E8B-88EA-7641-828C-D8727E5B3CAD}"/>
    </a:ext>
  </a:extLst>
</a:theme>
</file>

<file path=ppt/theme/theme2.xml><?xml version="1.0" encoding="utf-8"?>
<a:theme xmlns:a="http://schemas.openxmlformats.org/drawingml/2006/main" name="4_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58742E8B-88EA-7641-828C-D8727E5B3CA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227</Words>
  <Application>Microsoft Office PowerPoint</Application>
  <PresentationFormat>宽屏</PresentationFormat>
  <Paragraphs>69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.AppleSystemUIFont</vt:lpstr>
      <vt:lpstr>HelvNeue Light for IBM</vt:lpstr>
      <vt:lpstr>IBM Plex Sans</vt:lpstr>
      <vt:lpstr>IBM Plex Sans Regular</vt:lpstr>
      <vt:lpstr>等线</vt:lpstr>
      <vt:lpstr>Arial</vt:lpstr>
      <vt:lpstr>Wingdings</vt:lpstr>
      <vt:lpstr>5_IBM 2019 Master template (white background)</vt:lpstr>
      <vt:lpstr>4_IBM 2019 Master template (white background)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Mel Yuan</dc:creator>
  <cp:lastModifiedBy>史 丹丹</cp:lastModifiedBy>
  <cp:revision>130</cp:revision>
  <dcterms:created xsi:type="dcterms:W3CDTF">2020-06-15T12:50:15Z</dcterms:created>
  <dcterms:modified xsi:type="dcterms:W3CDTF">2020-07-01T10:42:58Z</dcterms:modified>
</cp:coreProperties>
</file>